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4FDD41-7CF1-5E3A-BCF4-B766E377BE32}" v="57" dt="2026-09-14T08:00:23.005"/>
    <p1510:client id="{D82A82CA-94F6-F8FF-1E29-55CC7D6699C3}" v="40" dt="2026-09-14T09:47:53.195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64" d="100"/>
          <a:sy n="64" d="100"/>
        </p:scale>
        <p:origin x="136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ğr. Gör. Yeliz ÇIRAK" userId="S::yeliz.cirak@fbu.edu.tr::2e9cee94-19a1-4fae-b43c-02216678690a" providerId="AD" clId="Web-{D82A82CA-94F6-F8FF-1E29-55CC7D6699C3}"/>
    <pc:docChg chg="modSld">
      <pc:chgData name="Öğr. Gör. Yeliz ÇIRAK" userId="S::yeliz.cirak@fbu.edu.tr::2e9cee94-19a1-4fae-b43c-02216678690a" providerId="AD" clId="Web-{D82A82CA-94F6-F8FF-1E29-55CC7D6699C3}" dt="2026-09-14T09:47:44.663" v="15"/>
      <pc:docMkLst>
        <pc:docMk/>
      </pc:docMkLst>
      <pc:sldChg chg="modSp">
        <pc:chgData name="Öğr. Gör. Yeliz ÇIRAK" userId="S::yeliz.cirak@fbu.edu.tr::2e9cee94-19a1-4fae-b43c-02216678690a" providerId="AD" clId="Web-{D82A82CA-94F6-F8FF-1E29-55CC7D6699C3}" dt="2026-09-14T09:47:44.663" v="15"/>
        <pc:sldMkLst>
          <pc:docMk/>
          <pc:sldMk cId="3285909656" sldId="260"/>
        </pc:sldMkLst>
        <pc:graphicFrameChg chg="mod modGraphic">
          <ac:chgData name="Öğr. Gör. Yeliz ÇIRAK" userId="S::yeliz.cirak@fbu.edu.tr::2e9cee94-19a1-4fae-b43c-02216678690a" providerId="AD" clId="Web-{D82A82CA-94F6-F8FF-1E29-55CC7D6699C3}" dt="2026-09-14T09:47:44.663" v="15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  <pc:docChgLst>
    <pc:chgData clId="Web-{D82A82CA-94F6-F8FF-1E29-55CC7D6699C3}"/>
    <pc:docChg chg="modSld">
      <pc:chgData name="" userId="" providerId="" clId="Web-{D82A82CA-94F6-F8FF-1E29-55CC7D6699C3}" dt="2026-09-14T09:47:38.475" v="21"/>
      <pc:docMkLst>
        <pc:docMk/>
      </pc:docMkLst>
      <pc:sldChg chg="modSp">
        <pc:chgData name="" userId="" providerId="" clId="Web-{D82A82CA-94F6-F8FF-1E29-55CC7D6699C3}" dt="2026-09-14T09:47:38.475" v="21"/>
        <pc:sldMkLst>
          <pc:docMk/>
          <pc:sldMk cId="3285909656" sldId="260"/>
        </pc:sldMkLst>
        <pc:graphicFrameChg chg="mod modGraphic">
          <ac:chgData name="" userId="" providerId="" clId="Web-{D82A82CA-94F6-F8FF-1E29-55CC7D6699C3}" dt="2026-09-14T09:47:38.475" v="21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669740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Öğr. Gör. Gizem DEMİR UZUN</a:t>
                      </a:r>
                      <a:endParaRPr lang="tr-T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Akademik Görüşme Saati </a:t>
                      </a:r>
                    </a:p>
                    <a:p>
                      <a:pPr lvl="0" algn="ctr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Akademik Görüşme Saati </a:t>
                      </a:r>
                    </a:p>
                    <a:p>
                      <a:pPr lvl="0" algn="ctr">
                        <a:buNone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r>
                        <a:rPr lang="tr-TR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Akademik Görüşme Saati </a:t>
                      </a:r>
                    </a:p>
                    <a:p>
                      <a:pPr lvl="0" algn="ctr">
                        <a:buNone/>
                      </a:pPr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71</Words>
  <Application>Microsoft Office PowerPoint</Application>
  <PresentationFormat>On-screen Show (4:3)</PresentationFormat>
  <Paragraphs>45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Pınar SEFER</cp:lastModifiedBy>
  <cp:revision>25</cp:revision>
  <cp:lastPrinted>2022-02-24T09:20:43Z</cp:lastPrinted>
  <dcterms:created xsi:type="dcterms:W3CDTF">2021-04-20T12:55:35Z</dcterms:created>
  <dcterms:modified xsi:type="dcterms:W3CDTF">2026-09-14T09:47:54Z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